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1"/>
  </p:notesMasterIdLst>
  <p:sldIdLst>
    <p:sldId id="256" r:id="rId2"/>
    <p:sldId id="260" r:id="rId3"/>
    <p:sldId id="297" r:id="rId4"/>
    <p:sldId id="298" r:id="rId5"/>
    <p:sldId id="295" r:id="rId6"/>
    <p:sldId id="296" r:id="rId7"/>
    <p:sldId id="278" r:id="rId8"/>
    <p:sldId id="299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BDB"/>
    <a:srgbClr val="53A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>
      <p:cViewPr varScale="1">
        <p:scale>
          <a:sx n="78" d="100"/>
          <a:sy n="78" d="100"/>
        </p:scale>
        <p:origin x="137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A780-F7BB-4CE0-9B60-65517C81BCE3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F73D-D29E-4336-AAE0-8F05443F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2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52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6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9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6751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33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5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2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1781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07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6042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990601"/>
            <a:ext cx="5327072" cy="41147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презентация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тему: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«Обзор Федеральной образовательной программы ДО»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02591" y="6019800"/>
            <a:ext cx="7738817" cy="742279"/>
          </a:xfrm>
        </p:spPr>
        <p:txBody>
          <a:bodyPr>
            <a:norm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175»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0800" y="4156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Что такое ФОП ДО</a:t>
            </a:r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0587" y="1128217"/>
            <a:ext cx="7362825" cy="5090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(ФОП ДО) - это норматив, который был разработан с целью реализации нескольких функций: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и развивать ребенка с активной гражданской позицией, патриотическими взглядами и ценностями.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9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415636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Зачем переходить на ФОП?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0587" y="1811342"/>
            <a:ext cx="7362825" cy="3827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Создать единое федеральное образовательное пространство воспитания и обучения детей.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Обеспечить каждому ребенку и его родителям равные, качественные условия дошкольного образования вне зависимости от места проживания.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Организовать обучение и воспитание дошкольника как гражданина Российской Федерации, формировать основы его гражданской и культурной идентичности доступными по возрасту средствами.</a:t>
            </a:r>
          </a:p>
        </p:txBody>
      </p:sp>
    </p:spTree>
    <p:extLst>
      <p:ext uri="{BB962C8B-B14F-4D97-AF65-F5344CB8AC3E}">
        <p14:creationId xmlns:p14="http://schemas.microsoft.com/office/powerpoint/2010/main" val="280250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415636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Что входит в ФОП?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0587" y="1811342"/>
            <a:ext cx="7362825" cy="3242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Учебно-методическая документация: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федеральная рабочая программа воспитания;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федеральный календарный план воспитательной работы;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примерный режим и распорядок дня групп.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Единые базовые объем и содержание дошкольного образования, планируемые результаты освоения ООП.</a:t>
            </a:r>
          </a:p>
        </p:txBody>
      </p:sp>
    </p:spTree>
    <p:extLst>
      <p:ext uri="{BB962C8B-B14F-4D97-AF65-F5344CB8AC3E}">
        <p14:creationId xmlns:p14="http://schemas.microsoft.com/office/powerpoint/2010/main" val="424919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0587" y="415636"/>
            <a:ext cx="62722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3070" y="3803652"/>
            <a:ext cx="7362825" cy="1716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программы «От рождения до школы»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B1649-A828-6AB3-9EF2-11B596058A84}"/>
              </a:ext>
            </a:extLst>
          </p:cNvPr>
          <p:cNvSpPr txBox="1"/>
          <p:nvPr/>
        </p:nvSpPr>
        <p:spPr>
          <a:xfrm>
            <a:off x="853071" y="1337661"/>
            <a:ext cx="7362825" cy="1716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ФОП ДО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45A85-945B-31F0-FBC4-FEE625134F71}"/>
              </a:ext>
            </a:extLst>
          </p:cNvPr>
          <p:cNvSpPr txBox="1"/>
          <p:nvPr/>
        </p:nvSpPr>
        <p:spPr>
          <a:xfrm>
            <a:off x="3429000" y="184803"/>
            <a:ext cx="243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</a:p>
        </p:txBody>
      </p:sp>
    </p:spTree>
    <p:extLst>
      <p:ext uri="{BB962C8B-B14F-4D97-AF65-F5344CB8AC3E}">
        <p14:creationId xmlns:p14="http://schemas.microsoft.com/office/powerpoint/2010/main" val="351400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7983" y="1270716"/>
            <a:ext cx="80629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Приобщение детей (в соответствии с возрастными особенностями) к 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1907" y="5285830"/>
            <a:ext cx="8071758" cy="1387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B1649-A828-6AB3-9EF2-11B596058A84}"/>
              </a:ext>
            </a:extLst>
          </p:cNvPr>
          <p:cNvSpPr txBox="1"/>
          <p:nvPr/>
        </p:nvSpPr>
        <p:spPr>
          <a:xfrm>
            <a:off x="704087" y="2809948"/>
            <a:ext cx="8107865" cy="728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Построение содержания образовательной деятельности на основе учета возрастных и индивидуальных особенностей развития.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45A85-945B-31F0-FBC4-FEE625134F71}"/>
              </a:ext>
            </a:extLst>
          </p:cNvPr>
          <p:cNvSpPr txBox="1"/>
          <p:nvPr/>
        </p:nvSpPr>
        <p:spPr>
          <a:xfrm>
            <a:off x="3048000" y="184803"/>
            <a:ext cx="3124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ФОП ДО: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2384B-A458-192D-5CD8-A5AE4904BC94}"/>
              </a:ext>
            </a:extLst>
          </p:cNvPr>
          <p:cNvSpPr txBox="1"/>
          <p:nvPr/>
        </p:nvSpPr>
        <p:spPr>
          <a:xfrm>
            <a:off x="685799" y="4570075"/>
            <a:ext cx="81078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Охрана и укрепление физического и психического здоровья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в том числе их эмоционального благополучия.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66DDC-4139-3FD6-4ACA-FD11DE818576}"/>
              </a:ext>
            </a:extLst>
          </p:cNvPr>
          <p:cNvSpPr txBox="1"/>
          <p:nvPr/>
        </p:nvSpPr>
        <p:spPr>
          <a:xfrm>
            <a:off x="731334" y="3546543"/>
            <a:ext cx="810786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условий для равного доступа к образованию для всех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с учетом разнообразия образовательных потребностей и индивидуальных возможностей.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E78575-FE69-2523-8BFE-048BC9891413}"/>
              </a:ext>
            </a:extLst>
          </p:cNvPr>
          <p:cNvSpPr txBox="1"/>
          <p:nvPr/>
        </p:nvSpPr>
        <p:spPr>
          <a:xfrm>
            <a:off x="730750" y="616516"/>
            <a:ext cx="80629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единых для РФ содержания ДО и планируемых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освоения образовательной программы ДО.</a:t>
            </a:r>
          </a:p>
        </p:txBody>
      </p:sp>
    </p:spTree>
    <p:extLst>
      <p:ext uri="{BB962C8B-B14F-4D97-AF65-F5344CB8AC3E}">
        <p14:creationId xmlns:p14="http://schemas.microsoft.com/office/powerpoint/2010/main" val="341914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0400" y="88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ФОП ДО: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915263" y="5479310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социокультурным нормам и традициям государства и общества</a:t>
            </a: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915262" y="6229200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этнокультурной ситуации детей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929120" y="552549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и обогащение детства.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929119" y="1178419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ребенка. 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942975" y="1877146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семьей.</a:t>
            </a: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942975" y="2627036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социокультурным нормам и традициям государства и общества.</a:t>
            </a: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915264" y="3303283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субъект образования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977611" y="4053173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мира в различных видах деятельности. 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929118" y="4751900"/>
            <a:ext cx="7629525" cy="515035"/>
          </a:xfrm>
          <a:prstGeom prst="flowChartTerminator">
            <a:avLst/>
          </a:prstGeom>
          <a:solidFill>
            <a:srgbClr val="D5EB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адекватность. </a:t>
            </a:r>
          </a:p>
        </p:txBody>
      </p:sp>
    </p:spTree>
    <p:extLst>
      <p:ext uri="{BB962C8B-B14F-4D97-AF65-F5344CB8AC3E}">
        <p14:creationId xmlns:p14="http://schemas.microsoft.com/office/powerpoint/2010/main" val="263688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415636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Как применят ФОП в детском саду?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5375" y="2454215"/>
            <a:ext cx="736282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ФОП станет основой для разработки образовательной программы детского сада. Детские сады сохраняют право подготовки собственных образовательных программ, но их содержание и планируемые результаты должны быть не ниже, чем в ФОП.</a:t>
            </a:r>
          </a:p>
        </p:txBody>
      </p:sp>
    </p:spTree>
    <p:extLst>
      <p:ext uri="{BB962C8B-B14F-4D97-AF65-F5344CB8AC3E}">
        <p14:creationId xmlns:p14="http://schemas.microsoft.com/office/powerpoint/2010/main" val="89744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2743200"/>
            <a:ext cx="8610600" cy="48768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7639568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2154</TotalTime>
  <Words>530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Impact</vt:lpstr>
      <vt:lpstr>Symbol</vt:lpstr>
      <vt:lpstr>Times New Roman</vt:lpstr>
      <vt:lpstr>Эмблема</vt:lpstr>
      <vt:lpstr>презентация на тему: «Обзор Федеральной образовательной программы ДО»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Оксана Пушкина</cp:lastModifiedBy>
  <cp:revision>35</cp:revision>
  <dcterms:created xsi:type="dcterms:W3CDTF">2013-10-20T14:43:13Z</dcterms:created>
  <dcterms:modified xsi:type="dcterms:W3CDTF">2023-06-28T08:57:21Z</dcterms:modified>
</cp:coreProperties>
</file>